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7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33899-5A37-47B1-B3D6-CC0320840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6E79E7-5133-4D9C-8ED9-A4028361B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284E4A-248D-4F46-93D1-BC15517ED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607C-4769-4137-BFC4-244F519A3AE9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14FED2-619E-42AC-B8F3-9D191BD6B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7A3A7-E1CD-4FB9-822F-B814027CF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3BE6-29F6-4D1F-86FD-546919555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401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9D650-9A7F-49A0-9B77-22E17CA6D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9975B5-EBAF-4988-BC6B-118C626573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CD561B-9EE4-418D-8433-DCBEC4156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607C-4769-4137-BFC4-244F519A3AE9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E2AE66-1ABB-4231-AD7D-7D55E96F6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DE6A18-1AFE-4590-9357-D217F89E3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3BE6-29F6-4D1F-86FD-546919555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506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46A7C53-515A-4351-8F92-1133FC21B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1E2C54-89C5-4450-B568-D523AF9467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9FE65C-CD90-4F3A-93B9-B54C65CD5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607C-4769-4137-BFC4-244F519A3AE9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39AC72-A08E-408C-A144-2609D83B6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DC8671-493E-4DC8-B724-D11FB6518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3BE6-29F6-4D1F-86FD-546919555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408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1F94-F273-4835-A032-8C28528C6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306D1E-63B8-40D6-9EB8-5DA7E9C23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E9F361-1C28-40F3-8AE8-3A6857571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607C-4769-4137-BFC4-244F519A3AE9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8C7355-E8C5-4B71-8D7C-BAE55959D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22089C-AAD5-48BD-A0EF-AFF9E70CA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3BE6-29F6-4D1F-86FD-546919555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59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9D65D-EA94-4759-9F98-BA5437235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9A9D5B-3CC1-4DA9-AF25-3EB7F900E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5D5579-22FA-46E3-B935-233BA4DFD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607C-4769-4137-BFC4-244F519A3AE9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01B435-9671-4788-ABB0-4920BF39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7CF54B-24D7-4927-B22C-136981F1D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3BE6-29F6-4D1F-86FD-546919555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829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260E9-C817-4901-9FE5-D3E4E62B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C21428-8909-438E-82C6-F11AD4D8E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EA5489-D705-49F6-A615-4F4DCBB3FA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405E29-DEBF-4028-AA94-D1BDCDA6D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607C-4769-4137-BFC4-244F519A3AE9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59982-2492-48CE-81AE-29EFAD4C5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A694FC-29A3-4159-ABE7-5937D8D39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3BE6-29F6-4D1F-86FD-546919555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748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612B15-92EA-4C41-A807-472E3D5A7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ED3797-A29C-4D2B-AF5A-018372F45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FD68E6-B5A8-493E-BDE2-C71424637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799243A-E8E7-4F7D-BA91-5E61FE4C9B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BCBB2C5-134B-4659-BA17-7F7AEAC549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1AE2653-73F7-496C-B016-B465586F1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607C-4769-4137-BFC4-244F519A3AE9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096CE4F-8C34-493B-BAF3-244DDE694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2CCCAD-0541-454A-AF60-16EB50BD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3BE6-29F6-4D1F-86FD-546919555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826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45A9B-4487-4737-B0F2-486D6B41E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31368F-F2BF-4B9D-B366-4E0957A27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607C-4769-4137-BFC4-244F519A3AE9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23ED5C4-A6A8-47F9-8C03-821FA3705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32F5C16-60E2-478C-BC46-3FE3ADC92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3BE6-29F6-4D1F-86FD-546919555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940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D59262E-6338-4F96-A3B8-1CE9D379D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607C-4769-4137-BFC4-244F519A3AE9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51BB70-B482-408F-9DE4-278AFEAC2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99AD51-5353-47A5-ACE9-88E1DEBA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3BE6-29F6-4D1F-86FD-546919555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172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3406C-2A08-4864-A758-5A1649820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76BEFF-8F21-4EE1-97E0-C26D9956C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364AA9-CA0A-40EC-B8A8-B6AA2E29A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779DF4-758C-42F7-803C-E9195F711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607C-4769-4137-BFC4-244F519A3AE9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C3C2B3-C703-4D56-8C1C-F868489E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F6C56E-46EA-4526-A490-2EB1ACEA0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3BE6-29F6-4D1F-86FD-546919555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469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1EE5DE-F782-490A-B8CB-1F31F7AE6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576B0FE-B661-42EC-BC11-B34D856D1E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03EC8F-4172-4B1F-AB96-16D7C2D60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008AD2-9048-4AB7-848F-C9AC3FDEB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7607C-4769-4137-BFC4-244F519A3AE9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A7B987-1991-4C44-AA30-717322216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DB111C-C79F-4572-BAA4-1FB0880D6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63BE6-29F6-4D1F-86FD-546919555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226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54FCBD-6E56-41BB-9026-C07A20EC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56A24F-38F9-4824-B3F5-5BF897728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035978-E358-42AF-B7BB-512A44C457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7607C-4769-4137-BFC4-244F519A3AE9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68C309-C05C-4D50-9D85-DA2613D395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00B7CD-F2BF-4A71-816E-2BE758E9D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63BE6-29F6-4D1F-86FD-5469195551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29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A35586-D124-4ABF-BF6A-83835A3A6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523"/>
            <a:ext cx="12192000" cy="686304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4EA4D6-A429-4E4B-B5D9-A857AFBC1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0332"/>
            <a:ext cx="9144000" cy="238760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нейропсихологических техник и упражнений, направленных на развитие регуляторных функций у детей дошкольного возраста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1BD558-C7D0-4836-B60D-CE4C53226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0644" y="4986131"/>
            <a:ext cx="9144000" cy="1655762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pPr algn="r">
              <a:spcBef>
                <a:spcPts val="0"/>
              </a:spcBef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</a:t>
            </a:r>
          </a:p>
          <a:p>
            <a:pPr algn="r">
              <a:spcBef>
                <a:spcPts val="0"/>
              </a:spcBef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Бекетова А.А.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37A35D-B77A-4811-8D26-8ED7AA45366C}"/>
              </a:ext>
            </a:extLst>
          </p:cNvPr>
          <p:cNvSpPr txBox="1"/>
          <p:nvPr/>
        </p:nvSpPr>
        <p:spPr>
          <a:xfrm>
            <a:off x="2530135" y="257453"/>
            <a:ext cx="6800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№4 «Радуга» МДОУ детский сад «Родничок» с. Турочак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05AFB7-A3C9-4FD1-8063-CF4B4C020988}"/>
              </a:ext>
            </a:extLst>
          </p:cNvPr>
          <p:cNvSpPr txBox="1"/>
          <p:nvPr/>
        </p:nvSpPr>
        <p:spPr>
          <a:xfrm>
            <a:off x="5202315" y="6272561"/>
            <a:ext cx="2272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Турочак 2025</a:t>
            </a:r>
          </a:p>
        </p:txBody>
      </p:sp>
    </p:spTree>
    <p:extLst>
      <p:ext uri="{BB962C8B-B14F-4D97-AF65-F5344CB8AC3E}">
        <p14:creationId xmlns:p14="http://schemas.microsoft.com/office/powerpoint/2010/main" val="4245547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FC0262-1F30-489A-92D3-611FA1ED3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0"/>
            <a:ext cx="12179809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AC692615-2E6E-40CB-AB8C-329392198B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705" y="280911"/>
            <a:ext cx="10560728" cy="1459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«Лягушки»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 руки лежат на столе или на коленях ладонями вниз, одна сжата в кулак. Одновременно кулак разжать, а другую ладонь сжать в кулак. И так повторять смену позиций.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E0C268C-501B-430C-8E09-3CD3C5162D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510" r="7923"/>
          <a:stretch/>
        </p:blipFill>
        <p:spPr>
          <a:xfrm>
            <a:off x="2575450" y="1740023"/>
            <a:ext cx="6553568" cy="5010234"/>
          </a:xfrm>
        </p:spPr>
      </p:pic>
    </p:spTree>
    <p:extLst>
      <p:ext uri="{BB962C8B-B14F-4D97-AF65-F5344CB8AC3E}">
        <p14:creationId xmlns:p14="http://schemas.microsoft.com/office/powerpoint/2010/main" val="2871177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5261F5-A96D-4D94-AC32-FB60193A4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1539D4-F1C2-4D50-B259-3D95C3EC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1809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НЕЙРОтренажеры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CE8EA9-C0FC-40DD-AF5A-EE41604E82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9524" y="912935"/>
            <a:ext cx="10347664" cy="1920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«Межполушарные лабиринты»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приспособление сделано из дерева и выглядит как два зеркально отраженных лабиринта. Ребенку нужно передвигать два бегунка одновременно.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983E2CC-A9EA-453D-8819-37EA3973A2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6603" r="7697"/>
          <a:stretch/>
        </p:blipFill>
        <p:spPr>
          <a:xfrm>
            <a:off x="1340529" y="2924174"/>
            <a:ext cx="3915053" cy="350857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5E627C-C2EE-4054-BFB7-51A9642F42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4" r="7449"/>
          <a:stretch/>
        </p:blipFill>
        <p:spPr>
          <a:xfrm>
            <a:off x="6356411" y="2924174"/>
            <a:ext cx="3915054" cy="350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50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41178D-4167-4349-BD60-1E4542B9F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B108BD2-A7E1-4C85-8FB0-85AF3B7DBD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8348" y="102663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Балансир для рук: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нейровосьмерки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лабиринты, где шарик катается по траектории восьмёрки.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D623CA-D63F-48F4-9E97-28D7E0E67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2052" y="1023460"/>
            <a:ext cx="5375148" cy="38947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Доска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Бильгоу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–это лишённая устойчивости доска, на которой нужно удерживать равновесие. По мере овладения балансом, можно добавлять различные упражнения с дополнительным инвентарем, таким как мешочки, мячики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​​​​.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895C737-7FEE-4619-A9D6-9D91D014A4AA}"/>
              </a:ext>
            </a:extLst>
          </p:cNvPr>
          <p:cNvSpPr txBox="1">
            <a:spLocks/>
          </p:cNvSpPr>
          <p:nvPr/>
        </p:nvSpPr>
        <p:spPr>
          <a:xfrm>
            <a:off x="762000" y="-180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НЕЙРОтренажеры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0EC4E8-E73F-4774-931A-1F69D6E10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28" y="2757149"/>
            <a:ext cx="5641172" cy="31477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B270A4-3933-4870-A2C6-1FB4D66A30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329" r="1154" b="22848"/>
          <a:stretch/>
        </p:blipFill>
        <p:spPr>
          <a:xfrm>
            <a:off x="6512052" y="3498216"/>
            <a:ext cx="5083206" cy="297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22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B54EE6-074B-4C72-AE2C-530446F15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C1C1A5-13EF-4232-A23B-2B503E11E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Развитие внимания и концентрации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упражнения учат ребенка фокусироваться на задаче, игнорировать отвлекающие факторы и удерживать внимание в течение определенного времени.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DD3EC1-910E-4E8E-AA5D-50F0A6ED7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7280" y="1932157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отличия»: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отличий между двумя похожими картинками.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622457-FA55-4743-9374-F513993A6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3122" y="1932157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пропало?»: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показывают набор предметов, затем просят закрыть глаза, один предмет убирают, и ребенок должен угадать, что пропало.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1F2384-4F92-4AAB-967D-205B16EF9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000" y="2798285"/>
            <a:ext cx="3773287" cy="37732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0BEE97-6E52-4656-9BC7-7BAA529381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62" b="50000"/>
          <a:stretch/>
        </p:blipFill>
        <p:spPr>
          <a:xfrm>
            <a:off x="5868879" y="3735397"/>
            <a:ext cx="3007251" cy="21777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71755D-1130-433D-9FB5-5E916C86DF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422"/>
          <a:stretch/>
        </p:blipFill>
        <p:spPr>
          <a:xfrm>
            <a:off x="9055463" y="3735397"/>
            <a:ext cx="3038615" cy="217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92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8E32DA-5AAF-499A-8D32-934E6FA32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FB39ED26-7DC2-4C80-94D0-44CC536B05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49423" y="4030398"/>
            <a:ext cx="3950374" cy="2524857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A0E45E97-4BA7-4EF0-AA07-8EDAC772BE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-1348" b="51574"/>
          <a:stretch/>
        </p:blipFill>
        <p:spPr>
          <a:xfrm>
            <a:off x="6596112" y="3667787"/>
            <a:ext cx="4431410" cy="29952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3DBDF0-2249-44A2-8490-D3C0F77B3754}"/>
              </a:ext>
            </a:extLst>
          </p:cNvPr>
          <p:cNvSpPr txBox="1"/>
          <p:nvPr/>
        </p:nvSpPr>
        <p:spPr>
          <a:xfrm>
            <a:off x="414289" y="302745"/>
            <a:ext cx="518160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Нейротаблица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Ребёнку предлагается таблица, состоящая из одинакового количества символов в левой и правой стороне. Вы называете любую фигуру, задача ребёнка - найти названную фигуру в двух частях таблицы одновременно и показать пальцами или с помощью карандашей.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659BEB-543A-4CAF-A923-1BC74D726243}"/>
              </a:ext>
            </a:extLst>
          </p:cNvPr>
          <p:cNvSpPr txBox="1"/>
          <p:nvPr/>
        </p:nvSpPr>
        <p:spPr>
          <a:xfrm>
            <a:off x="5863612" y="302745"/>
            <a:ext cx="605457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Нейроладошки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предполагают выполнение движений на основе показанных на карточках образцов.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Повторение жеста: Попросите ребенка скопировать жест, показанный на карточке, и выполнить его одновременно двумя руками, как на образце.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образцами: Выложите перед ребенком дорожку из жестов и попросите повторить её. Можно усложнить, выложив отдельные ряды для правой и левой руки. </a:t>
            </a:r>
          </a:p>
        </p:txBody>
      </p:sp>
    </p:spTree>
    <p:extLst>
      <p:ext uri="{BB962C8B-B14F-4D97-AF65-F5344CB8AC3E}">
        <p14:creationId xmlns:p14="http://schemas.microsoft.com/office/powerpoint/2010/main" val="4046993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8BAFF6-723C-4A53-AD34-E178D0EC6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2C6916-4A1D-43FA-8BB3-FE557767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016" y="911857"/>
            <a:ext cx="11105965" cy="10234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рабочей памяти и когнитивной гибкости:</a:t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техники направлены на тренировку способности удерживать информацию в уме и быстро переключаться между задачами.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3BBC9E-0A1C-4270-B6B3-446E4228E5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2789" y="2284720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«Памятные карточки»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Создайте карточки с изображениями различных предметов или животных. Положите их лицом вниз и предложите ребенку переворачивать по две карточки, пытаясь найти пары. 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E48A1B6C-733F-4A0B-BC9F-B257AC7BBC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5" y="2226869"/>
            <a:ext cx="51816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8341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51B889-41BA-43FE-BA91-452329902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12" y="-1131410"/>
            <a:ext cx="12553024" cy="9427246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B9504E89-2954-405D-AA4D-55C690498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440" y="994298"/>
            <a:ext cx="9495408" cy="5397624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«Повтори последовательность»: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 показывает или называет последовательность действий, звуков, цветов, а ребенок должен ее повторить.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«Запомни и расскажи»: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рассказывают короткую историю, а затем просят пересказать ее.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«Игра в ассоциации»: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называется слово, а ребенок должен назвать ассоциацию к нему.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«Смена деятельности»: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предлагается выполнять разные виды деятельности в течение короткого промежутка времени.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937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D0A519-3F09-49ED-B387-F245DE4C9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96B562-6782-4E62-8C1E-3B159C4C4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8103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Развитие самоконтроля и саморегуляции:</a:t>
            </a:r>
            <a:b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упражнения помогают ребенку научиться контролировать свои импульсы, откладывать немедленное удовлетворение и управлять своими эмоциями.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17109D7-CEA3-4516-93B6-65CD4D9FD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7332" y="4722920"/>
            <a:ext cx="11817336" cy="16056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EBDB7D-8734-4C64-A9E8-DE3C3962ADBC}"/>
              </a:ext>
            </a:extLst>
          </p:cNvPr>
          <p:cNvSpPr txBox="1"/>
          <p:nvPr/>
        </p:nvSpPr>
        <p:spPr>
          <a:xfrm>
            <a:off x="1105270" y="2178973"/>
            <a:ext cx="103969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Хасты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нейропсихологическое упражнение для детей, которое улучшает работу мозга, развивает самоконтроль и формирует межполушарные связи. Для выполнения нужно принимать определенные позы руками и удерживать их 10-30 секунд, например, сцепить кисти в замок, «домик» из ладошек или изобразить пальцами букву «V». Важно сидеть или стоять с прямой спиной и сосредоточиться на руках. </a:t>
            </a:r>
          </a:p>
        </p:txBody>
      </p:sp>
    </p:spTree>
    <p:extLst>
      <p:ext uri="{BB962C8B-B14F-4D97-AF65-F5344CB8AC3E}">
        <p14:creationId xmlns:p14="http://schemas.microsoft.com/office/powerpoint/2010/main" val="3682633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6073B1-4B87-4F1E-9C33-78F250FA4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8D55496D-865E-4EA8-8C7B-DBB0280498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8348" y="378564"/>
            <a:ext cx="5181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«Мой мячик»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Берем в руки по небольшому мячу и максимально безотрывно прокатываем его по разным частям тела: плечам, груди, животу. При этом необходимо проговаривать его положение (верх-низ, право-лево, правая рука, левая рука и т.д.). Можно придумать сюжет, например, как ежик катится по полянке и встречает на своем пути разные препятствия.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37F8ED45-B931-409B-8D4A-0265F565A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378564"/>
            <a:ext cx="5181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«Замри! Иди!»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двигаются по комнате, когда вы говорите "Иди!", и останавливаются, когда слышат "Стоп!". Постепенно можно усложнять задачу, добавляя разные команды, например, "Прыгай!" или "Кружись!". Это упражнение помогает детям учиться контролировать свои движения и реагировать на команды.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1A3929-4D8F-4FFE-A5B8-73E4E1F67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207" y="4490205"/>
            <a:ext cx="3140578" cy="21931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242241B-0878-4B94-9238-8CD3C7979A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963" y="3690509"/>
            <a:ext cx="5073671" cy="354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43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480801-2DE2-4139-AA4A-1558430C9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75E35F-70F0-455D-9D53-299AD4CC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775" y="78237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Развитие планирования и организации: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техники помогают детям научиться ставить цели, разбивать их на этапы и организовывать свою деятельность.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D59AF09-BA10-4FA7-B9CF-AAA7C031E7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3013" t="2981" r="6825" b="3831"/>
          <a:stretch/>
        </p:blipFill>
        <p:spPr>
          <a:xfrm>
            <a:off x="1086775" y="3340223"/>
            <a:ext cx="4225771" cy="3271179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51DA4DCB-4736-4CB8-9ED7-20CD529D6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825" y="2103437"/>
            <a:ext cx="10141258" cy="1325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«Сделай по образцу»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дается образец (картинка, схема) и он должен ее воспроизвести</a:t>
            </a:r>
            <a:r>
              <a:rPr lang="ru-RU" dirty="0"/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38A98E-627F-4717-8243-F51D1F4306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21" t="17636" r="9094" b="9102"/>
          <a:stretch/>
        </p:blipFill>
        <p:spPr>
          <a:xfrm>
            <a:off x="6095999" y="3340223"/>
            <a:ext cx="5135874" cy="326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47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4B690634-DD3B-4823-8717-E978DAFA1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CF9D0D-19A6-41BC-BDD4-07336C757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компоненты регуляторных функций:</a:t>
            </a:r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id="{DB18B628-5B6A-45C9-A1C4-10A15C72B921}"/>
              </a:ext>
            </a:extLst>
          </p:cNvPr>
          <p:cNvSpPr txBox="1">
            <a:spLocks/>
          </p:cNvSpPr>
          <p:nvPr/>
        </p:nvSpPr>
        <p:spPr>
          <a:xfrm>
            <a:off x="608120" y="1897982"/>
            <a:ext cx="7195352" cy="467149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/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 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Сдерживающий контроль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(или торможение) – способность подавлять отвлекающую или не значимую в данной ситуации информацию или реакцию.</a:t>
            </a:r>
          </a:p>
          <a:p>
            <a:pPr marL="457200" indent="-457200">
              <a:buFont typeface="Wingdings"/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Рабочая память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зрительная или слуховая – позволяет удерживать информацию и использовать ее.</a:t>
            </a:r>
          </a:p>
          <a:p>
            <a:pPr marL="457200" indent="-457200">
              <a:buFont typeface="Wingdings"/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Когнитивная гибкость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(или переключение) – способность переходить от одного задания  к другому.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8489FD-B294-4F9F-9BF3-8A2830923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657" y="1824921"/>
            <a:ext cx="3990143" cy="399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96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940CC7-C2D9-4ADE-814C-6345E2DC8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47102966-7877-404C-8618-9863ABA48E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72358" y="3318256"/>
            <a:ext cx="4065972" cy="29783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E11E2C-1A57-406F-BA89-16EADE198ABF}"/>
              </a:ext>
            </a:extLst>
          </p:cNvPr>
          <p:cNvSpPr txBox="1"/>
          <p:nvPr/>
        </p:nvSpPr>
        <p:spPr>
          <a:xfrm>
            <a:off x="727970" y="486797"/>
            <a:ext cx="461212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истории по картинкам»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предлагается набор картинок, которые нужно расположить в логической последовательности и составить по ним рассказ.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6B6A33-2F79-4D96-86DB-EA9A37612A89}"/>
              </a:ext>
            </a:extLst>
          </p:cNvPr>
          <p:cNvSpPr txBox="1"/>
          <p:nvPr/>
        </p:nvSpPr>
        <p:spPr>
          <a:xfrm>
            <a:off x="6613864" y="486797"/>
            <a:ext cx="61611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по сложности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2DE201-7874-4D1A-8066-3216687B6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512" y="1442082"/>
            <a:ext cx="2587487" cy="25557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AA473A-A6B9-4E92-9CD4-B580B8FD9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7466" y="2570788"/>
            <a:ext cx="2854171" cy="285417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03435B2-1AA5-49CD-8033-07E0E9CB8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5513" y="4191298"/>
            <a:ext cx="2587486" cy="25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26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FDA561-5A08-455D-B139-917210189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36" y="-1093523"/>
            <a:ext cx="12375472" cy="9293619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4A755B3-8422-449B-89E3-CA1A5F1F8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40" y="321485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«Руки учат голову, затем поумневшая голова учит руки, а умелые руки снова способствуют развитию мозга».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И.П. Павлов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21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99A3FF-C995-48EF-B319-E8515AD58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047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C6198-A38F-4AA3-9429-E7B98C819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каким внешним проявлениям можно понять, что у ребенка регуляторные функции сформированы недостаточно?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1E36DD-E696-4DF0-B0D4-D2B0267F8C8A}"/>
              </a:ext>
            </a:extLst>
          </p:cNvPr>
          <p:cNvSpPr txBox="1"/>
          <p:nvPr/>
        </p:nvSpPr>
        <p:spPr>
          <a:xfrm>
            <a:off x="1127464" y="1921507"/>
            <a:ext cx="1022633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Ребёнок гиперактивный.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Заметна эмоциональная нестабильность, резкие перепады настроения.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Есть синдром дефицита внимания.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Постоянно путает «лево» и «право», сезоны, жалуется на память.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Плохо ориентируется в пространстве, не может скоординировать движения.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Быстро переключается с одного действия на другое.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Присутствуют навязчивые движения.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Быстро утомляется, не может сосредоточиться на задании.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Есть проблемы с речью разной сложности.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Наблюдается слабая познавательная деятельность.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Плохо развита мелкая и общая моторика.</a:t>
            </a:r>
          </a:p>
        </p:txBody>
      </p:sp>
    </p:spTree>
    <p:extLst>
      <p:ext uri="{BB962C8B-B14F-4D97-AF65-F5344CB8AC3E}">
        <p14:creationId xmlns:p14="http://schemas.microsoft.com/office/powerpoint/2010/main" val="3022275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65ADC4-825C-4A14-A185-6B9EDEDB2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70" y="-961562"/>
            <a:ext cx="12268940" cy="92078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B49CA-4F30-4011-9DE5-37EDDA180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730" y="1416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Нейропсихологические упражнения: что это и чем полезны?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DCCE4C1-01DE-40D1-887F-0002805FD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730" y="1355408"/>
            <a:ext cx="9433264" cy="6022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упражнения и приемы, направленные на активацию работы мозга через выполнение физических движений.</a:t>
            </a:r>
          </a:p>
          <a:p>
            <a:pPr marL="0" indent="0">
              <a:buNone/>
            </a:pP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таких упражнений: </a:t>
            </a:r>
          </a:p>
          <a:p>
            <a:pPr marL="0" indent="0">
              <a:buNone/>
            </a:pP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Ребенок учится чувствовать своё тело и ощущать пространство вокруг. </a:t>
            </a:r>
          </a:p>
          <a:p>
            <a:pPr marL="0" indent="0">
              <a:buNone/>
            </a:pP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Развивается зрительно-моторная координация и ребенок учиться точно направлять движение. </a:t>
            </a:r>
          </a:p>
          <a:p>
            <a:pPr marL="0" indent="0">
              <a:buNone/>
            </a:pP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Идет работа по формированию правильного взаимодействия рук и ног. </a:t>
            </a:r>
          </a:p>
          <a:p>
            <a:pPr marL="0" indent="0">
              <a:buNone/>
            </a:pP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Развивается слуховое и зрительное внимание. </a:t>
            </a:r>
          </a:p>
          <a:p>
            <a:pPr marL="0" indent="0">
              <a:buNone/>
            </a:pP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Ребенок учится последовательно выполнять действия, разбивая его на задачи, учиться приходить к выводам, основываясь на разных факторах.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4538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3CC49F5-7208-4ECA-9E06-7EE894827A1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76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FFFB19-BB53-494F-92F4-31196C69B1D7}"/>
              </a:ext>
            </a:extLst>
          </p:cNvPr>
          <p:cNvSpPr txBox="1"/>
          <p:nvPr/>
        </p:nvSpPr>
        <p:spPr>
          <a:xfrm>
            <a:off x="929640" y="302687"/>
            <a:ext cx="10332720" cy="5041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упражнения принесли максимальную пользу, нужно следовать нескольким правилам:</a:t>
            </a:r>
          </a:p>
          <a:p>
            <a:pPr marL="342900" indent="-342900"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стоит сразу ожидать результатов. Начинать тренировки следует с концентрации внимания на одной из функций. </a:t>
            </a:r>
          </a:p>
          <a:p>
            <a:pPr marL="342900" indent="-342900"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стоит одёргивать ребёнка, ему после этого сложнее концентрироваться. </a:t>
            </a:r>
          </a:p>
          <a:p>
            <a:pPr marL="342900" indent="-342900"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переутомлять и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перевозбуждать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ребенка. </a:t>
            </a:r>
          </a:p>
          <a:p>
            <a:pPr marL="342900" indent="-342900"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Начинать занятия лучше индивидуально. Когда ребенок немного привыкнет, можно вводить его в групповые игры. </a:t>
            </a:r>
          </a:p>
          <a:p>
            <a:pPr marL="342900" indent="-342900"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работы лучше использовать сразу несколько игр: для развития внимания, для снятия напряжения, для регуляции воли, для закрепления результатов.</a:t>
            </a:r>
          </a:p>
          <a:p>
            <a:pPr marL="342900" indent="-342900"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 главное в такой практике – чтобы ребенку было приятно играть, у него был позитивный настрой.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D89090-C65B-4575-B8A6-A8435967F3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0730" r="981" b="12263"/>
          <a:stretch/>
        </p:blipFill>
        <p:spPr>
          <a:xfrm>
            <a:off x="3230880" y="4712736"/>
            <a:ext cx="5516880" cy="214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42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535139-EBF4-437A-A94C-77E28A192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4"/>
            <a:ext cx="12192000" cy="68623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58E9A1-72AB-48A8-A74A-814CDC34C953}"/>
              </a:ext>
            </a:extLst>
          </p:cNvPr>
          <p:cNvSpPr txBox="1"/>
          <p:nvPr/>
        </p:nvSpPr>
        <p:spPr>
          <a:xfrm>
            <a:off x="2494625" y="514905"/>
            <a:ext cx="6090082" cy="109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8973A3-3E25-428F-B691-E6D6E3AA8015}"/>
              </a:ext>
            </a:extLst>
          </p:cNvPr>
          <p:cNvSpPr txBox="1"/>
          <p:nvPr/>
        </p:nvSpPr>
        <p:spPr>
          <a:xfrm>
            <a:off x="1091953" y="363985"/>
            <a:ext cx="10058400" cy="1251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ctr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Сенсомоторное развитие и координация движений.</a:t>
            </a: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Упражнения направлены на развитие межполушарного взаимодействия, пространственной ориентации и общей координации.</a:t>
            </a: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B20A3346-BF07-4409-B316-2A36BD380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0" y="2225120"/>
            <a:ext cx="5181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Упражнение «Зеркальное рисование» </a:t>
            </a:r>
            <a:b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Положите на стол чистый лист бумаги. Начните рисовать одновременно обеими руками зеркально-симметричные рисунки (квадраты, треугольники, горизонтальные линии), буквы. При выполнении этого упражнения почувствуете, как расслабляются глаза и руки. Когда деятельность обоих полушарий синхронизируется, заметно увеличивается эффективность работы всего мозга.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1C4EEC92-A497-4D97-820E-65A2EFADE2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5680" t="6509" r="1533" b="9637"/>
          <a:stretch/>
        </p:blipFill>
        <p:spPr>
          <a:xfrm>
            <a:off x="6172200" y="1983562"/>
            <a:ext cx="5321230" cy="395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C93F4F-43DA-4638-8C32-5CC42A4EB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" y="0"/>
            <a:ext cx="12181172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AEA0160E-B19C-4612-88F4-4E5F94396E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8007" y="449586"/>
            <a:ext cx="5181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«Колечко»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Поочередно и как можно быстрее перебирайте пальцы рук, соединяя в кольцо с большим пальцем последовательно указательный, средний и т.д. Выполняется в прямом и в обратном (от мизинца к указательному пальцу) порядке. Вначале упражнение выполняется каждой рукой отдельно, затем сразу двумя руками. 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464174-4192-41FE-86FF-5435E2302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8922" y="449586"/>
            <a:ext cx="5273335" cy="3660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Резиночки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Такую игру легко сделать самим. Здесь есть специальные карточки со схемами одевания резинок на пальцы.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81FD8B-E392-4729-80AA-66C59EA71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06" y="4656378"/>
            <a:ext cx="4171647" cy="18389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A97431-3BDF-4EDB-9AFE-5ACF34E043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38" b="5301"/>
          <a:stretch/>
        </p:blipFill>
        <p:spPr>
          <a:xfrm>
            <a:off x="6448922" y="2389306"/>
            <a:ext cx="5058414" cy="410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73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F99039-52EA-4958-AF7E-5DCBD76ED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6AD84-24CB-4F3A-8AF7-FCC45F127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«Умные дорожки»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прохождение пальцем или карандашом по нарисованным дорожкам.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8BE3CE7-A559-40CA-A549-373CCC6DC4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" t="3645" r="11836" b="12162"/>
          <a:stretch/>
        </p:blipFill>
        <p:spPr>
          <a:xfrm>
            <a:off x="415366" y="2276613"/>
            <a:ext cx="4300479" cy="3227541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CDED03F1-2876-4FC5-BCE9-2C26BE6484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3" r="10598" b="3389"/>
          <a:stretch/>
        </p:blipFill>
        <p:spPr>
          <a:xfrm rot="5400000">
            <a:off x="7517872" y="2242618"/>
            <a:ext cx="4592784" cy="3488924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1C9887-240B-4182-A8C4-65B163269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797" y="1772330"/>
            <a:ext cx="2402045" cy="17824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44322F-AF1B-4D2B-9872-7989BEDEC8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1950" y="4291155"/>
            <a:ext cx="2556214" cy="183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34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430E3F-A56C-44FC-B8E6-61813C9C5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D39EE6A-3799-47CD-95A8-A3886E649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8348" y="396320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Перекрестные движения»: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дновременное движение противоположных рук и ног (например, касание правым локтем левого колена)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0B2706-D8B8-4D0D-A48E-E2951D79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1469" y="396320"/>
            <a:ext cx="5768266" cy="4015882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«Ухо – нос-хлопок»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Левой рукой взять себя за кончик носа, правой – за левое ухо. Затем хлопок. Одновременно поменять руки: правой взяться за кончик носа, левой – за правое ухо. Хлопок. Повторить несколько раз.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D7A186-2E27-43C0-ACEC-228CB345B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959" y="2472247"/>
            <a:ext cx="2583402" cy="432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AE7CA9-428F-4299-A70C-995AD97588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18" t="23861" r="20910" b="47709"/>
          <a:stretch/>
        </p:blipFill>
        <p:spPr>
          <a:xfrm>
            <a:off x="6333107" y="3397701"/>
            <a:ext cx="4497650" cy="3037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79015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764</TotalTime>
  <Words>1365</Words>
  <Application>Microsoft Office PowerPoint</Application>
  <PresentationFormat>Широкоэкранный</PresentationFormat>
  <Paragraphs>84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Тема Office</vt:lpstr>
      <vt:lpstr>Системы нейропсихологических техник и упражнений, направленных на развитие регуляторных функций у детей дошкольного возраста</vt:lpstr>
      <vt:lpstr>Основные компоненты регуляторных функций:</vt:lpstr>
      <vt:lpstr>По каким внешним проявлениям можно понять, что у ребенка регуляторные функции сформированы недостаточно?</vt:lpstr>
      <vt:lpstr>Нейропсихологические упражнения: что это и чем полезны?</vt:lpstr>
      <vt:lpstr>Презентация PowerPoint</vt:lpstr>
      <vt:lpstr>Презентация PowerPoint</vt:lpstr>
      <vt:lpstr>Презентация PowerPoint</vt:lpstr>
      <vt:lpstr>«Умные дорожки»: прохождение пальцем или карандашом по нарисованным дорожкам.</vt:lpstr>
      <vt:lpstr>Презентация PowerPoint</vt:lpstr>
      <vt:lpstr>Презентация PowerPoint</vt:lpstr>
      <vt:lpstr>НЕЙРОтренажеры</vt:lpstr>
      <vt:lpstr>Презентация PowerPoint</vt:lpstr>
      <vt:lpstr>2. Развитие внимания и концентрации Эти упражнения учат ребенка фокусироваться на задаче, игнорировать отвлекающие факторы и удерживать внимание в течение определенного времени.</vt:lpstr>
      <vt:lpstr>Презентация PowerPoint</vt:lpstr>
      <vt:lpstr>3. Развитие рабочей памяти и когнитивной гибкости: Эти техники направлены на тренировку способности удерживать информацию в уме и быстро переключаться между задачами. </vt:lpstr>
      <vt:lpstr>Презентация PowerPoint</vt:lpstr>
      <vt:lpstr>4. Развитие самоконтроля и саморегуляции: Эти упражнения помогают ребенку научиться контролировать свои импульсы, откладывать немедленное удовлетворение и управлять своими эмоциями. </vt:lpstr>
      <vt:lpstr>Презентация PowerPoint</vt:lpstr>
      <vt:lpstr>5. Развитие планирования и организации: Эти техники помогают детям научиться ставить цели, разбивать их на этапы и организовывать свою деятельность. </vt:lpstr>
      <vt:lpstr>Презентация PowerPoint</vt:lpstr>
      <vt:lpstr>«Руки учат голову, затем поумневшая голова учит руки, а умелые руки снова способствуют развитию мозга». И.П. Павлов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41</cp:revision>
  <dcterms:created xsi:type="dcterms:W3CDTF">2025-10-13T06:17:46Z</dcterms:created>
  <dcterms:modified xsi:type="dcterms:W3CDTF">2025-10-14T13:00:00Z</dcterms:modified>
</cp:coreProperties>
</file>